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6" r:id="rId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  <a:srgbClr val="FF6600"/>
    <a:srgbClr val="3333CC"/>
    <a:srgbClr val="CC0099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D289ED2-0DDF-4094-88D1-C77AA003D6D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526307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A71EC91-C051-4C23-9188-A4B6D11870A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837141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8D718E4-78A8-4CDF-9427-D00F6D9B562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144419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970CE40-EF62-4A19-A86B-42FDD35DD36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716523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9AEDC51-2C15-4486-B9AE-2ACF1E2A407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66721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7CBDCC8-FD7C-462F-9E95-1E7258A364A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989626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0F80F7A-82DC-4F14-8BF4-2938DF2A291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736953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03A92F0-90BE-4312-BDF4-3BA7841B22E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672362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95FA4C6-4822-4B32-82EF-2F1CAB3AA1F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035167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3048402-FA93-4D24-B111-D1F5A3A8F7C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195646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64825BC-2589-40F3-AE0B-0D73BC47D69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958562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E9649273-0FD1-49FF-8BA4-BB324F2BA79F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>
          <a:xfrm>
            <a:off x="76200" y="76200"/>
            <a:ext cx="8915400" cy="1143000"/>
          </a:xfrm>
        </p:spPr>
        <p:txBody>
          <a:bodyPr/>
          <a:lstStyle/>
          <a:p>
            <a:pPr algn="l"/>
            <a:r>
              <a:rPr lang="en-US" altLang="en-US" sz="3600" dirty="0">
                <a:solidFill>
                  <a:schemeClr val="folHlink"/>
                </a:solidFill>
              </a:rPr>
              <a:t>Me </a:t>
            </a:r>
            <a:r>
              <a:rPr lang="en-US" altLang="en-US" sz="3600" dirty="0" err="1">
                <a:solidFill>
                  <a:schemeClr val="folHlink"/>
                </a:solidFill>
              </a:rPr>
              <a:t>llamo</a:t>
            </a:r>
            <a:r>
              <a:rPr lang="en-US" altLang="en-US" sz="3600" dirty="0">
                <a:solidFill>
                  <a:schemeClr val="folHlink"/>
                </a:solidFill>
              </a:rPr>
              <a:t> ________                 </a:t>
            </a:r>
            <a:r>
              <a:rPr lang="en-US" altLang="en-US" sz="3600" dirty="0" err="1">
                <a:solidFill>
                  <a:schemeClr val="folHlink"/>
                </a:solidFill>
              </a:rPr>
              <a:t>Clase</a:t>
            </a:r>
            <a:r>
              <a:rPr lang="en-US" altLang="en-US" sz="3600">
                <a:solidFill>
                  <a:schemeClr val="folHlink"/>
                </a:solidFill>
              </a:rPr>
              <a:t> </a:t>
            </a:r>
            <a:r>
              <a:rPr lang="en-US" altLang="en-US" sz="3600" smtClean="0">
                <a:solidFill>
                  <a:schemeClr val="folHlink"/>
                </a:solidFill>
              </a:rPr>
              <a:t>802</a:t>
            </a:r>
            <a:r>
              <a:rPr lang="en-US" altLang="en-US" sz="3600" dirty="0">
                <a:solidFill>
                  <a:schemeClr val="folHlink"/>
                </a:solidFill>
              </a:rPr>
              <a:t/>
            </a:r>
            <a:br>
              <a:rPr lang="en-US" altLang="en-US" sz="3600" dirty="0">
                <a:solidFill>
                  <a:schemeClr val="folHlink"/>
                </a:solidFill>
              </a:rPr>
            </a:br>
            <a:r>
              <a:rPr lang="en-US" altLang="en-US" sz="3600" dirty="0">
                <a:solidFill>
                  <a:schemeClr val="folHlink"/>
                </a:solidFill>
              </a:rPr>
              <a:t>La </a:t>
            </a:r>
            <a:r>
              <a:rPr lang="en-US" altLang="en-US" sz="3600" dirty="0" err="1">
                <a:solidFill>
                  <a:schemeClr val="folHlink"/>
                </a:solidFill>
              </a:rPr>
              <a:t>fecha</a:t>
            </a:r>
            <a:r>
              <a:rPr lang="en-US" altLang="en-US" sz="3600" dirty="0">
                <a:solidFill>
                  <a:schemeClr val="folHlink"/>
                </a:solidFill>
              </a:rPr>
              <a:t> </a:t>
            </a:r>
            <a:r>
              <a:rPr lang="en-US" altLang="en-US" sz="3600" dirty="0" err="1">
                <a:solidFill>
                  <a:schemeClr val="folHlink"/>
                </a:solidFill>
              </a:rPr>
              <a:t>es</a:t>
            </a:r>
            <a:r>
              <a:rPr lang="en-US" altLang="en-US" sz="3600" dirty="0">
                <a:solidFill>
                  <a:schemeClr val="folHlink"/>
                </a:solidFill>
              </a:rPr>
              <a:t> el </a:t>
            </a:r>
            <a:r>
              <a:rPr lang="en-US" altLang="en-US" sz="3600" dirty="0" smtClean="0">
                <a:solidFill>
                  <a:schemeClr val="folHlink"/>
                </a:solidFill>
              </a:rPr>
              <a:t>20 </a:t>
            </a:r>
            <a:r>
              <a:rPr lang="en-US" altLang="en-US" sz="3600" dirty="0">
                <a:solidFill>
                  <a:schemeClr val="folHlink"/>
                </a:solidFill>
              </a:rPr>
              <a:t>de </a:t>
            </a:r>
            <a:r>
              <a:rPr lang="en-US" altLang="en-US" sz="3600" dirty="0" err="1">
                <a:solidFill>
                  <a:schemeClr val="folHlink"/>
                </a:solidFill>
              </a:rPr>
              <a:t>marzo</a:t>
            </a:r>
            <a:r>
              <a:rPr lang="en-US" altLang="en-US" sz="3600" dirty="0">
                <a:solidFill>
                  <a:schemeClr val="folHlink"/>
                </a:solidFill>
              </a:rPr>
              <a:t> del </a:t>
            </a:r>
            <a:r>
              <a:rPr lang="en-US" altLang="en-US" sz="3600" dirty="0" smtClean="0">
                <a:solidFill>
                  <a:schemeClr val="folHlink"/>
                </a:solidFill>
              </a:rPr>
              <a:t>2014</a:t>
            </a:r>
            <a:endParaRPr lang="en-US" altLang="en-US" sz="3600" dirty="0">
              <a:solidFill>
                <a:schemeClr val="folHlink"/>
              </a:solidFill>
            </a:endParaRP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152400" y="1676400"/>
            <a:ext cx="8991600" cy="4724400"/>
          </a:xfrm>
        </p:spPr>
        <p:txBody>
          <a:bodyPr/>
          <a:lstStyle/>
          <a:p>
            <a:pPr>
              <a:buFontTx/>
              <a:buNone/>
            </a:pPr>
            <a:r>
              <a:rPr lang="es-ES_tradnl" altLang="en-US" dirty="0">
                <a:solidFill>
                  <a:srgbClr val="FF0000"/>
                </a:solidFill>
              </a:rPr>
              <a:t>Propósito # </a:t>
            </a:r>
            <a:r>
              <a:rPr lang="es-ES_tradnl" altLang="en-US" dirty="0" smtClean="0">
                <a:solidFill>
                  <a:srgbClr val="FF0000"/>
                </a:solidFill>
              </a:rPr>
              <a:t>55</a:t>
            </a:r>
            <a:r>
              <a:rPr lang="es-ES_tradnl" altLang="en-US" dirty="0">
                <a:solidFill>
                  <a:srgbClr val="FF0000"/>
                </a:solidFill>
              </a:rPr>
              <a:t>: </a:t>
            </a:r>
            <a:r>
              <a:rPr lang="es-ES_tradnl" altLang="en-US" dirty="0"/>
              <a:t>¿Cuándo comes empanadas?</a:t>
            </a:r>
          </a:p>
          <a:p>
            <a:pPr>
              <a:buFontTx/>
              <a:buNone/>
            </a:pPr>
            <a:endParaRPr lang="es-ES_tradnl" altLang="en-US" dirty="0"/>
          </a:p>
          <a:p>
            <a:pPr>
              <a:buFontTx/>
              <a:buNone/>
            </a:pPr>
            <a:r>
              <a:rPr lang="es-ES_tradnl" altLang="en-US" dirty="0">
                <a:solidFill>
                  <a:srgbClr val="FF0000"/>
                </a:solidFill>
              </a:rPr>
              <a:t>Actividad Inicial:</a:t>
            </a:r>
          </a:p>
          <a:p>
            <a:pPr>
              <a:buFontTx/>
              <a:buNone/>
            </a:pPr>
            <a:endParaRPr lang="es-ES_tradnl" altLang="en-US" dirty="0">
              <a:solidFill>
                <a:srgbClr val="FF0000"/>
              </a:solidFill>
            </a:endParaRPr>
          </a:p>
          <a:p>
            <a:pPr>
              <a:buFontTx/>
              <a:buNone/>
            </a:pPr>
            <a:r>
              <a:rPr lang="es-ES_tradnl" altLang="en-US" dirty="0"/>
              <a:t>TEXTO:</a:t>
            </a:r>
          </a:p>
          <a:p>
            <a:r>
              <a:rPr lang="es-ES_tradnl" altLang="en-US" dirty="0"/>
              <a:t>Copia y completa </a:t>
            </a:r>
            <a:r>
              <a:rPr lang="es-ES_tradnl" altLang="en-US" u="sng" dirty="0"/>
              <a:t>Ejercicio 5</a:t>
            </a:r>
            <a:r>
              <a:rPr lang="es-ES_tradnl" altLang="en-US" dirty="0"/>
              <a:t> (1-8) p. 135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altLang="en-US">
                <a:solidFill>
                  <a:srgbClr val="FF0000"/>
                </a:solidFill>
              </a:rPr>
              <a:t>Ejercicios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295400"/>
            <a:ext cx="8229600" cy="4525963"/>
          </a:xfrm>
        </p:spPr>
        <p:txBody>
          <a:bodyPr/>
          <a:lstStyle/>
          <a:p>
            <a:r>
              <a:rPr lang="en-US" altLang="en-US" dirty="0" err="1"/>
              <a:t>Mirar</a:t>
            </a:r>
            <a:r>
              <a:rPr lang="en-US" altLang="en-US" dirty="0"/>
              <a:t> </a:t>
            </a:r>
            <a:r>
              <a:rPr lang="en-US" altLang="en-US" u="sng" dirty="0" err="1"/>
              <a:t>Vocabulario</a:t>
            </a:r>
            <a:r>
              <a:rPr lang="en-US" altLang="en-US" u="sng" dirty="0"/>
              <a:t> en vivo</a:t>
            </a:r>
          </a:p>
          <a:p>
            <a:r>
              <a:rPr lang="en-US" altLang="en-US" dirty="0" err="1"/>
              <a:t>Completa</a:t>
            </a:r>
            <a:r>
              <a:rPr lang="en-US" altLang="en-US" dirty="0"/>
              <a:t> la </a:t>
            </a:r>
            <a:r>
              <a:rPr lang="en-US" altLang="en-US" dirty="0" err="1"/>
              <a:t>hoja</a:t>
            </a:r>
            <a:r>
              <a:rPr lang="en-US" altLang="en-US" dirty="0"/>
              <a:t> </a:t>
            </a:r>
            <a:r>
              <a:rPr lang="en-US" altLang="en-US" u="sng" dirty="0"/>
              <a:t>Chapter 4: </a:t>
            </a:r>
            <a:r>
              <a:rPr lang="en-US" altLang="en-US" u="sng" dirty="0" err="1"/>
              <a:t>Vocabulario</a:t>
            </a:r>
            <a:r>
              <a:rPr lang="en-US" altLang="en-US" u="sng" dirty="0"/>
              <a:t> en vivo</a:t>
            </a:r>
            <a:endParaRPr lang="en-US" altLang="en-US" dirty="0"/>
          </a:p>
          <a:p>
            <a:endParaRPr lang="en-US" altLang="en-US" dirty="0"/>
          </a:p>
          <a:p>
            <a:endParaRPr lang="en-US" altLang="en-US" dirty="0"/>
          </a:p>
          <a:p>
            <a:r>
              <a:rPr lang="es-ES_tradnl" altLang="en-US" dirty="0"/>
              <a:t>Completa la hoja </a:t>
            </a:r>
            <a:r>
              <a:rPr lang="es-ES_tradnl" altLang="en-US" u="sng" dirty="0"/>
              <a:t>Capitulo 4: Repaso de vocabulario 1 y 2</a:t>
            </a:r>
          </a:p>
          <a:p>
            <a:r>
              <a:rPr lang="en-US" altLang="en-US" dirty="0" smtClean="0"/>
              <a:t>MINI-PROYECTO: CAPITULO 4 IS DUE TOMORROW!!!</a:t>
            </a:r>
            <a:endParaRPr lang="en-US" altLang="en-US" dirty="0"/>
          </a:p>
        </p:txBody>
      </p:sp>
      <p:sp>
        <p:nvSpPr>
          <p:cNvPr id="15364" name="Rectangle 4"/>
          <p:cNvSpPr>
            <a:spLocks noChangeArrowheads="1"/>
          </p:cNvSpPr>
          <p:nvPr/>
        </p:nvSpPr>
        <p:spPr bwMode="auto">
          <a:xfrm>
            <a:off x="457200" y="2895600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1pPr>
            <a:lvl2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altLang="en-US" dirty="0" err="1">
                <a:solidFill>
                  <a:srgbClr val="FF0000"/>
                </a:solidFill>
              </a:rPr>
              <a:t>Tarea</a:t>
            </a:r>
            <a:r>
              <a:rPr lang="en-US" altLang="en-US" dirty="0">
                <a:solidFill>
                  <a:srgbClr val="FF0000"/>
                </a:solidFill>
              </a:rPr>
              <a:t> # </a:t>
            </a:r>
            <a:r>
              <a:rPr lang="en-US" altLang="en-US" dirty="0" smtClean="0">
                <a:solidFill>
                  <a:srgbClr val="FF0000"/>
                </a:solidFill>
              </a:rPr>
              <a:t>55</a:t>
            </a:r>
            <a:endParaRPr lang="en-US" alt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317</TotalTime>
  <Words>67</Words>
  <Application>Microsoft Office PowerPoint</Application>
  <PresentationFormat>On-screen Show (4:3)</PresentationFormat>
  <Paragraphs>15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Default Design</vt:lpstr>
      <vt:lpstr>Me llamo ________                 Clase 802 La fecha es el 20 de marzo del 2014</vt:lpstr>
      <vt:lpstr>Ejercicios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        Clase 8 IM La fecha es el 28 de febrero del 2011</dc:title>
  <dc:creator>Helen Zumaeta</dc:creator>
  <cp:lastModifiedBy>Helen Zumaeta</cp:lastModifiedBy>
  <cp:revision>13</cp:revision>
  <dcterms:created xsi:type="dcterms:W3CDTF">2011-02-28T01:14:55Z</dcterms:created>
  <dcterms:modified xsi:type="dcterms:W3CDTF">2014-03-18T20:16:50Z</dcterms:modified>
</cp:coreProperties>
</file>